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892EF3-D48A-4DF7-B50A-E6E37F8F2FE9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062EB7-F337-4388-9720-2C5C1F614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22831"/>
      </p:ext>
    </p:extLst>
  </p:cSld>
  <p:clrMapOvr>
    <a:masterClrMapping/>
  </p:clrMapOvr>
  <p:transition spd="med" advClick="0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8" y="188640"/>
            <a:ext cx="876049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21225" cy="1080120"/>
          </a:xfrm>
        </p:spPr>
        <p:txBody>
          <a:bodyPr>
            <a:noAutofit/>
          </a:bodyPr>
          <a:lstStyle/>
          <a:p>
            <a:pPr algn="l"/>
            <a:r>
              <a:rPr lang="fi-FI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Klausyk savo vaiko, kai kiti apsimeta itin užsiėmę.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5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7" y="260648"/>
            <a:ext cx="86687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37607" y="5373216"/>
            <a:ext cx="8668788" cy="115212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</a:t>
            </a:r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Drausmink savo vaiką, kai kiti nesugeba vaikams nustatyti jokių apribojimų.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8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8" y="116632"/>
            <a:ext cx="889532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4338" y="260648"/>
            <a:ext cx="8320415" cy="1008112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Atsiprašyk savo vaiko, kai kiti tėvai </a:t>
            </a:r>
            <a:r>
              <a:rPr lang="lt-L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i-FI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apsimeta </a:t>
            </a:r>
            <a:r>
              <a:rPr lang="lt-L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fi-FI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neklystantys.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623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224136"/>
          </a:xfrm>
        </p:spPr>
        <p:txBody>
          <a:bodyPr>
            <a:noAutofit/>
          </a:bodyPr>
          <a:lstStyle/>
          <a:p>
            <a:r>
              <a:rPr lang="lt-LT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Vaikai Jus myli – mylėkite ir Jūs savo vaikus.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7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8" y="177230"/>
            <a:ext cx="8436346" cy="642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152128"/>
          </a:xfrm>
        </p:spPr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Ačiū už dėmesį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7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1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split orient="vert"/>
      </p:transition>
    </mc:Choice>
    <mc:Fallback>
      <p:transition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95536" y="1387737"/>
            <a:ext cx="8424936" cy="1731982"/>
          </a:xfrm>
        </p:spPr>
        <p:txBody>
          <a:bodyPr/>
          <a:lstStyle/>
          <a:p>
            <a:r>
              <a:rPr lang="lt-LT" b="1" dirty="0" smtClean="0">
                <a:latin typeface="Arial Black" pitchFamily="34" charset="0"/>
              </a:rPr>
              <a:t>,,Vaikai mokosi iš to, kaip jie gyvena“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84176"/>
          </a:xfrm>
        </p:spPr>
        <p:txBody>
          <a:bodyPr>
            <a:normAutofit fontScale="92500"/>
          </a:bodyPr>
          <a:lstStyle/>
          <a:p>
            <a:r>
              <a:rPr lang="lt-LT" sz="2800" dirty="0" smtClean="0"/>
              <a:t>Ukmergės mokyklos – darželio ,,Varpelis“</a:t>
            </a:r>
          </a:p>
          <a:p>
            <a:r>
              <a:rPr lang="lt-LT" sz="2800" dirty="0" smtClean="0"/>
              <a:t>Pradinių klasių mokytojos</a:t>
            </a:r>
          </a:p>
          <a:p>
            <a:r>
              <a:rPr lang="lt-LT" sz="2800" dirty="0" smtClean="0"/>
              <a:t>Ingos </a:t>
            </a:r>
            <a:r>
              <a:rPr lang="lt-LT" sz="2800" dirty="0" err="1" smtClean="0"/>
              <a:t>Kuliešienės</a:t>
            </a:r>
            <a:endParaRPr lang="en-US" sz="2800" dirty="0"/>
          </a:p>
        </p:txBody>
      </p:sp>
      <p:pic>
        <p:nvPicPr>
          <p:cNvPr id="4" name="Richard Clayderman - Only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0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3" y="332656"/>
            <a:ext cx="880914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Būk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savo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vaiku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vaikščiok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juo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kai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kiti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aplink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tave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nuolatos</a:t>
            </a:r>
            <a:r>
              <a:rPr lang="en-US" sz="4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skuba</a:t>
            </a:r>
            <a:endParaRPr lang="en-US" sz="4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6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8" y="134644"/>
            <a:ext cx="8648422" cy="65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080120"/>
          </a:xfrm>
        </p:spPr>
        <p:txBody>
          <a:bodyPr>
            <a:noAutofit/>
          </a:bodyPr>
          <a:lstStyle/>
          <a:p>
            <a:r>
              <a:rPr lang="fi-FI" sz="4400" b="1" dirty="0" smtClean="0">
                <a:latin typeface="Times New Roman" pitchFamily="18" charset="0"/>
                <a:cs typeface="Times New Roman" pitchFamily="18" charset="0"/>
              </a:rPr>
              <a:t>Kalbėk su savo vaiku, kai kiti ant savųjų vien tik šaukia.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4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5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fi-FI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Juokis, žaisk su savo vaiku, nors kitus tai erzina.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6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3" y="188640"/>
            <a:ext cx="886865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9126" cy="1143000"/>
          </a:xfrm>
        </p:spPr>
        <p:txBody>
          <a:bodyPr>
            <a:noAutofit/>
          </a:bodyPr>
          <a:lstStyle/>
          <a:p>
            <a:pPr algn="l"/>
            <a:r>
              <a:rPr lang="fi-FI" sz="4000" b="1" dirty="0" smtClean="0">
                <a:latin typeface="Times New Roman" pitchFamily="18" charset="0"/>
                <a:cs typeface="Times New Roman" pitchFamily="18" charset="0"/>
              </a:rPr>
              <a:t>Skaityk savo vaikui, </a:t>
            </a:r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i-FI" sz="4000" b="1" dirty="0" smtClean="0">
                <a:latin typeface="Times New Roman" pitchFamily="18" charset="0"/>
                <a:cs typeface="Times New Roman" pitchFamily="18" charset="0"/>
              </a:rPr>
              <a:t>kai kiti teikia pirmenybę </a:t>
            </a:r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fi-FI" sz="4000" b="1" dirty="0" smtClean="0">
                <a:latin typeface="Times New Roman" pitchFamily="18" charset="0"/>
                <a:cs typeface="Times New Roman" pitchFamily="18" charset="0"/>
              </a:rPr>
              <a:t>televizoriui.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2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784976" cy="1080120"/>
          </a:xfrm>
        </p:spPr>
        <p:txBody>
          <a:bodyPr>
            <a:noAutofit/>
          </a:bodyPr>
          <a:lstStyle/>
          <a:p>
            <a:r>
              <a:rPr lang="lt-L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Svajok su savo vaiku, kai dauguma kitų tėvų pasidarę gan ciniški.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8686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5" y="5373216"/>
            <a:ext cx="8886860" cy="1296144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Apkabink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vaiką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suprask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lt-LT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įvertink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apkabinimo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galią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t-L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7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16496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Pagirk</a:t>
            </a:r>
            <a:r>
              <a:rPr lang="lt-LT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vaiką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paprastai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suaugusieji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vaikuose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vien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prasižengimus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1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6000">
        <p:split orient="vert"/>
      </p:transition>
    </mc:Choice>
    <mc:Fallback>
      <p:transition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tas viršelis">
  <a:themeElements>
    <a:clrScheme name="Kietas viršeli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ietas viršeli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tas viršeli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85</TotalTime>
  <Words>153</Words>
  <Application>Microsoft Office PowerPoint</Application>
  <PresentationFormat>Demonstracija ekrane (4:3)</PresentationFormat>
  <Paragraphs>16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Kietas viršelis</vt:lpstr>
      <vt:lpstr>PowerPoint pristatymas</vt:lpstr>
      <vt:lpstr>,,Vaikai mokosi iš to, kaip jie gyvena“</vt:lpstr>
      <vt:lpstr>Būk su savo vaiku, vaikščiok su juo, kai kiti aplink tave nuolatos skuba</vt:lpstr>
      <vt:lpstr>Kalbėk su savo vaiku, kai kiti ant savųjų vien tik šaukia.</vt:lpstr>
      <vt:lpstr>Juokis, žaisk su savo vaiku, nors kitus tai erzina.</vt:lpstr>
      <vt:lpstr>Skaityk savo vaikui,     kai kiti teikia pirmenybę                          televizoriui.</vt:lpstr>
      <vt:lpstr>Svajok su savo vaiku, kai dauguma kitų tėvų pasidarę gan ciniški.</vt:lpstr>
      <vt:lpstr>Apkabink savo vaiką - suprask ir įvertink   apkabinimo                     galią.  </vt:lpstr>
      <vt:lpstr>Pagirk savo vaiką, kai paprastai suaugusieji vaikuose mato vien prasižengimus.</vt:lpstr>
      <vt:lpstr>Klausyk savo vaiko, kai kiti apsimeta itin užsiėmę.</vt:lpstr>
      <vt:lpstr> Drausmink savo vaiką, kai kiti nesugeba vaikams nustatyti jokių apribojimų.</vt:lpstr>
      <vt:lpstr>Atsiprašyk savo vaiko, kai kiti tėvai     apsimeta                        neklystantys.</vt:lpstr>
      <vt:lpstr>Vaikai Jus myli – mylėkite ir Jūs savo vaikus.</vt:lpstr>
      <vt:lpstr>Ačiū už dėmesį</vt:lpstr>
      <vt:lpstr>PowerPoint pristatymas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Būk su savo vaiku, vaikščiok su juo, kai kiti aplink tave nuolatos skuba</dc:title>
  <dc:creator>INGA</dc:creator>
  <cp:lastModifiedBy>INGA</cp:lastModifiedBy>
  <cp:revision>11</cp:revision>
  <dcterms:created xsi:type="dcterms:W3CDTF">2012-11-27T13:34:00Z</dcterms:created>
  <dcterms:modified xsi:type="dcterms:W3CDTF">2012-11-27T19:35:40Z</dcterms:modified>
</cp:coreProperties>
</file>